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60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0000"/>
            <a:ext cx="18285714" cy="8605714"/>
            <a:chOff x="0" y="840000"/>
            <a:chExt cx="18285714" cy="860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0000"/>
              <a:ext cx="18285714" cy="860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3750" y="4772236"/>
            <a:ext cx="6159579" cy="67127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3129" y="6280170"/>
            <a:ext cx="4461863" cy="33652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012" y="-354797"/>
            <a:ext cx="6334493" cy="41631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839" y="2572823"/>
            <a:ext cx="8003013" cy="88157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439" y="1823867"/>
            <a:ext cx="8285209" cy="3894414"/>
            <a:chOff x="483439" y="1823867"/>
            <a:chExt cx="8285209" cy="38944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39" y="1823867"/>
              <a:ext cx="8285209" cy="38944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73198" y="1823867"/>
            <a:ext cx="8485246" cy="3894414"/>
            <a:chOff x="9173198" y="1823867"/>
            <a:chExt cx="8485246" cy="38944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3198" y="1823867"/>
              <a:ext cx="8485246" cy="38944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3439" y="5974198"/>
            <a:ext cx="8285209" cy="3856396"/>
            <a:chOff x="483439" y="5974198"/>
            <a:chExt cx="8285209" cy="38563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439" y="5974198"/>
              <a:ext cx="8285209" cy="38563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974198"/>
            <a:ext cx="8495360" cy="3876623"/>
            <a:chOff x="9142857" y="5974198"/>
            <a:chExt cx="8495360" cy="38766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974198"/>
              <a:ext cx="8495360" cy="38766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7781" y="1127834"/>
            <a:ext cx="1862632" cy="24114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6972" y="1157114"/>
            <a:ext cx="1862632" cy="2411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7781" y="5253804"/>
            <a:ext cx="1862632" cy="24114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56972" y="5253804"/>
            <a:ext cx="1862632" cy="24114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88" y="81298"/>
            <a:ext cx="4891819" cy="2577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5520" y="4385092"/>
            <a:ext cx="18634062" cy="56329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22510" y="2500357"/>
            <a:ext cx="5056474" cy="26620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5878" y="1171744"/>
            <a:ext cx="15033958" cy="2330846"/>
            <a:chOff x="1625878" y="1171744"/>
            <a:chExt cx="15033958" cy="23308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5878" y="1171744"/>
              <a:ext cx="15033958" cy="2330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68348" y="141077"/>
            <a:ext cx="6758008" cy="27160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52565" y="2209340"/>
            <a:ext cx="19177099" cy="80381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7462" y="-74818"/>
            <a:ext cx="5176589" cy="27431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912" y="2057143"/>
            <a:ext cx="5455782" cy="7473469"/>
            <a:chOff x="278912" y="2057143"/>
            <a:chExt cx="5455782" cy="74734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912" y="2057143"/>
              <a:ext cx="5455782" cy="7473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55180" y="2057143"/>
            <a:ext cx="5775355" cy="7432653"/>
            <a:chOff x="6255180" y="2057143"/>
            <a:chExt cx="5775355" cy="74326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5180" y="2057143"/>
              <a:ext cx="5775355" cy="743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9796" y="2057143"/>
            <a:ext cx="5428571" cy="7432653"/>
            <a:chOff x="12489796" y="2057143"/>
            <a:chExt cx="5428571" cy="74326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89796" y="2057143"/>
              <a:ext cx="5428571" cy="7432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565" y="246348"/>
            <a:ext cx="8094561" cy="27146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57" y="2765760"/>
            <a:ext cx="17203987" cy="51785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05077" y="2965428"/>
            <a:ext cx="8260605" cy="56978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127" y="31114"/>
            <a:ext cx="6040037" cy="27146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59" y="2151793"/>
            <a:ext cx="16185657" cy="47053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</cp:lastModifiedBy>
  <cp:revision>1</cp:revision>
  <dcterms:created xsi:type="dcterms:W3CDTF">2023-07-04T14:11:11Z</dcterms:created>
  <dcterms:modified xsi:type="dcterms:W3CDTF">2023-07-04T05:12:08Z</dcterms:modified>
</cp:coreProperties>
</file>